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3" r:id="rId8"/>
    <p:sldId id="259" r:id="rId9"/>
    <p:sldId id="264" r:id="rId10"/>
    <p:sldId id="265" r:id="rId11"/>
    <p:sldId id="270" r:id="rId12"/>
    <p:sldId id="272" r:id="rId13"/>
    <p:sldId id="273" r:id="rId14"/>
    <p:sldId id="271" r:id="rId15"/>
    <p:sldId id="268" r:id="rId16"/>
    <p:sldId id="274" r:id="rId17"/>
    <p:sldId id="275" r:id="rId18"/>
    <p:sldId id="280" r:id="rId19"/>
    <p:sldId id="276" r:id="rId20"/>
    <p:sldId id="282" r:id="rId21"/>
    <p:sldId id="281" r:id="rId22"/>
    <p:sldId id="279" r:id="rId23"/>
    <p:sldId id="278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F8931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8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2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5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0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E3043-B2E7-4C6F-A344-AECB260FA6C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0455-8E12-4DA3-A2F1-8F698BB58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image" Target="../media/image42.jpeg"/><Relationship Id="rId4" Type="http://schemas.openxmlformats.org/officeDocument/2006/relationships/image" Target="../media/image39.pn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12" Type="http://schemas.openxmlformats.org/officeDocument/2006/relationships/image" Target="../media/image30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4.gif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43.jpe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3.jpeg"/><Relationship Id="rId5" Type="http://schemas.openxmlformats.org/officeDocument/2006/relationships/image" Target="../media/image37.png"/><Relationship Id="rId10" Type="http://schemas.openxmlformats.org/officeDocument/2006/relationships/image" Target="../media/image52.jpeg"/><Relationship Id="rId4" Type="http://schemas.openxmlformats.org/officeDocument/2006/relationships/image" Target="../media/image30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5" Type="http://schemas.microsoft.com/office/2007/relationships/hdphoto" Target="../media/hdphoto3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3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11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9900" dirty="0" smtClean="0"/>
              <a:t>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9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88" y="633750"/>
            <a:ext cx="3600236" cy="23933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" y="3264323"/>
            <a:ext cx="3596845" cy="2393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5" y="633751"/>
            <a:ext cx="3596845" cy="239337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52972"/>
              </p:ext>
            </p:extLst>
          </p:nvPr>
        </p:nvGraphicFramePr>
        <p:xfrm>
          <a:off x="2080211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1226757"/>
            <a:ext cx="462523" cy="462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1226757"/>
            <a:ext cx="462523" cy="462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1226757"/>
            <a:ext cx="462523" cy="4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1226757"/>
            <a:ext cx="462523" cy="462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100545"/>
            <a:ext cx="282320" cy="282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1689280"/>
            <a:ext cx="282320" cy="282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56" y="2519480"/>
            <a:ext cx="282320" cy="28232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2455"/>
              </p:ext>
            </p:extLst>
          </p:nvPr>
        </p:nvGraphicFramePr>
        <p:xfrm>
          <a:off x="566873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TS0: 25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72005"/>
              </p:ext>
            </p:extLst>
          </p:nvPr>
        </p:nvGraphicFramePr>
        <p:xfrm>
          <a:off x="2080211" y="4319852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93" y="3857329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0" y="3857329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47" y="3857329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77" y="3857329"/>
            <a:ext cx="462523" cy="462523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32925"/>
              </p:ext>
            </p:extLst>
          </p:nvPr>
        </p:nvGraphicFramePr>
        <p:xfrm>
          <a:off x="566873" y="3350649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TS1: 20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04108"/>
              </p:ext>
            </p:extLst>
          </p:nvPr>
        </p:nvGraphicFramePr>
        <p:xfrm>
          <a:off x="6139579" y="1689280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61" y="1226757"/>
            <a:ext cx="462523" cy="462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38" y="1226757"/>
            <a:ext cx="462523" cy="4625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15" y="1226757"/>
            <a:ext cx="462523" cy="462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45" y="1226757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000291"/>
              </p:ext>
            </p:extLst>
          </p:nvPr>
        </p:nvGraphicFramePr>
        <p:xfrm>
          <a:off x="4626241" y="720077"/>
          <a:ext cx="1003388" cy="396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03388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/>
                        <a:t>TS2: </a:t>
                      </a:r>
                      <a:r>
                        <a:rPr lang="en-US" sz="2000" b="1" dirty="0" smtClean="0"/>
                        <a:t>15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42392"/>
              </p:ext>
            </p:extLst>
          </p:nvPr>
        </p:nvGraphicFramePr>
        <p:xfrm>
          <a:off x="4797385" y="3841276"/>
          <a:ext cx="3213088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15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98" y="4732567"/>
            <a:ext cx="282320" cy="282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13" y="4739805"/>
            <a:ext cx="282320" cy="282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928" y="4732567"/>
            <a:ext cx="282320" cy="2823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75" y="3370705"/>
            <a:ext cx="462523" cy="4625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7" y="3378753"/>
            <a:ext cx="462523" cy="4625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7" y="3387160"/>
            <a:ext cx="462523" cy="4625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9" y="3378753"/>
            <a:ext cx="462523" cy="462523"/>
          </a:xfrm>
          <a:prstGeom prst="rect">
            <a:avLst/>
          </a:prstGeom>
        </p:spPr>
      </p:pic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60739"/>
              </p:ext>
            </p:extLst>
          </p:nvPr>
        </p:nvGraphicFramePr>
        <p:xfrm>
          <a:off x="4796273" y="5049808"/>
          <a:ext cx="3214200" cy="5692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116419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6419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95525" y="547323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95524" y="3220628"/>
            <a:ext cx="357263" cy="370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732567"/>
            <a:ext cx="282320" cy="2823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4321302"/>
            <a:ext cx="282320" cy="2823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30" y="5151502"/>
            <a:ext cx="282320" cy="2823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100545"/>
            <a:ext cx="282320" cy="28232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1689280"/>
            <a:ext cx="282320" cy="28232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58" y="2519480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43405"/>
              </p:ext>
            </p:extLst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99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98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00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6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12828"/>
              </p:ext>
            </p:extLst>
          </p:nvPr>
        </p:nvGraphicFramePr>
        <p:xfrm>
          <a:off x="1048046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45560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90712" y="4053619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6221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4015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2" y="3166375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94" y="3166375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1" y="3166375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6" y="3166375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1" y="3874690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6" y="3874690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28" y="3869957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07" y="3869957"/>
            <a:ext cx="329839" cy="3298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21" y="3628898"/>
            <a:ext cx="216858" cy="216858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482180" y="3483200"/>
            <a:ext cx="370430" cy="362556"/>
            <a:chOff x="518040" y="3393550"/>
            <a:chExt cx="370430" cy="362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12" y="3539248"/>
              <a:ext cx="216858" cy="21685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40" y="3393550"/>
              <a:ext cx="214091" cy="214091"/>
            </a:xfrm>
            <a:prstGeom prst="rect">
              <a:avLst/>
            </a:prstGeom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053" y="3480433"/>
            <a:ext cx="216858" cy="216858"/>
          </a:xfrm>
          <a:prstGeom prst="rect">
            <a:avLst/>
          </a:prstGeom>
        </p:spPr>
      </p:pic>
      <p:pic>
        <p:nvPicPr>
          <p:cNvPr id="79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312213" y="4031771"/>
            <a:ext cx="238501" cy="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29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68767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70137"/>
              </p:ext>
            </p:extLst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8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55950"/>
              </p:ext>
            </p:extLst>
          </p:nvPr>
        </p:nvGraphicFramePr>
        <p:xfrm>
          <a:off x="8678961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667510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9202097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0135208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735542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5" y="3624646"/>
            <a:ext cx="214091" cy="21409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2" y="3470510"/>
            <a:ext cx="216858" cy="2168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4" y="3616208"/>
            <a:ext cx="216858" cy="21685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800" y="3470510"/>
            <a:ext cx="214091" cy="2140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9" y="3616208"/>
            <a:ext cx="214091" cy="2140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56" y="3462072"/>
            <a:ext cx="216858" cy="216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21" y="3605402"/>
            <a:ext cx="216858" cy="2168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53" y="3456937"/>
            <a:ext cx="216858" cy="216858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32266"/>
              </p:ext>
            </p:extLst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46714"/>
              </p:ext>
            </p:extLst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231338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1727203" y="3628898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207448" y="3628898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2697074" y="3628898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233752" y="4204529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1727202" y="4204529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207448" y="4199796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2701427" y="4199796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231338" y="2951427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1727203" y="2951427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1994455" y="2951427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1994455" y="2951427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2" idx="2"/>
            <a:endCxn id="75" idx="3"/>
          </p:cNvCxnSpPr>
          <p:nvPr/>
        </p:nvCxnSpPr>
        <p:spPr>
          <a:xfrm flipH="1">
            <a:off x="852610" y="3628898"/>
            <a:ext cx="378728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53" idx="0"/>
          </p:cNvCxnSpPr>
          <p:nvPr/>
        </p:nvCxnSpPr>
        <p:spPr>
          <a:xfrm flipH="1">
            <a:off x="409963" y="3906414"/>
            <a:ext cx="96631" cy="14720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62" idx="2"/>
            <a:endCxn id="77" idx="3"/>
          </p:cNvCxnSpPr>
          <p:nvPr/>
        </p:nvCxnSpPr>
        <p:spPr>
          <a:xfrm flipH="1" flipV="1">
            <a:off x="696271" y="3590246"/>
            <a:ext cx="535067" cy="38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87770"/>
              </p:ext>
            </p:extLst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6758"/>
              </p:ext>
            </p:extLst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576978"/>
              </p:ext>
            </p:extLst>
          </p:nvPr>
        </p:nvGraphicFramePr>
        <p:xfrm>
          <a:off x="179329" y="4148039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graphicFrame>
        <p:nvGraphicFramePr>
          <p:cNvPr id="174" name="Table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581"/>
              </p:ext>
            </p:extLst>
          </p:nvPr>
        </p:nvGraphicFramePr>
        <p:xfrm>
          <a:off x="3199300" y="4139074"/>
          <a:ext cx="457200" cy="30480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</a:tblGrid>
              <a:tr h="2447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cxnSp>
        <p:nvCxnSpPr>
          <p:cNvPr id="175" name="Straight Arrow Connector 174"/>
          <p:cNvCxnSpPr>
            <a:stCxn id="59" idx="2"/>
            <a:endCxn id="76" idx="1"/>
          </p:cNvCxnSpPr>
          <p:nvPr/>
        </p:nvCxnSpPr>
        <p:spPr>
          <a:xfrm>
            <a:off x="2697074" y="3628898"/>
            <a:ext cx="376347" cy="1084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59" idx="2"/>
            <a:endCxn id="78" idx="1"/>
          </p:cNvCxnSpPr>
          <p:nvPr/>
        </p:nvCxnSpPr>
        <p:spPr>
          <a:xfrm flipV="1">
            <a:off x="2697074" y="3588862"/>
            <a:ext cx="549979" cy="400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endCxn id="79" idx="0"/>
          </p:cNvCxnSpPr>
          <p:nvPr/>
        </p:nvCxnSpPr>
        <p:spPr>
          <a:xfrm>
            <a:off x="3400613" y="3863686"/>
            <a:ext cx="30851" cy="1680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62163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26538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82707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25171" y="5096055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9192515" y="5098627"/>
            <a:ext cx="815356" cy="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483050"/>
              </p:ext>
            </p:extLst>
          </p:nvPr>
        </p:nvGraphicFramePr>
        <p:xfrm>
          <a:off x="3093199" y="2317370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166375"/>
            <a:ext cx="462523" cy="462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166375"/>
            <a:ext cx="462523" cy="4625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166375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166375"/>
            <a:ext cx="462523" cy="462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76" y="3166376"/>
            <a:ext cx="462523" cy="462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53" y="3166376"/>
            <a:ext cx="462523" cy="4625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3166376"/>
            <a:ext cx="462523" cy="4625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60" y="3166376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8" y="3867280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7" y="3867280"/>
            <a:ext cx="329839" cy="3298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36" y="3867280"/>
            <a:ext cx="329839" cy="32983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38" y="3869957"/>
            <a:ext cx="329839" cy="3298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54" y="3862869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68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8" y="1128121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96881"/>
              </p:ext>
            </p:extLst>
          </p:nvPr>
        </p:nvGraphicFramePr>
        <p:xfrm>
          <a:off x="2579028" y="4676661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576542" y="4479377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9319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071135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94" y="3172398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6" y="3172398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3" y="3172398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58" y="3172398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3880713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28" y="3880713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10" y="3875980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9" y="3875980"/>
            <a:ext cx="329839" cy="3298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37" y="3874690"/>
            <a:ext cx="329839" cy="329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16" y="3867280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99749" y="4474878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4874837" y="4670638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863386" y="4473354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5397973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6331084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931418" y="4468855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46" y="3862869"/>
            <a:ext cx="329839" cy="329839"/>
          </a:xfrm>
          <a:prstGeom prst="rect">
            <a:avLst/>
          </a:prstGeom>
        </p:spPr>
      </p:pic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22126"/>
              </p:ext>
            </p:extLst>
          </p:nvPr>
        </p:nvGraphicFramePr>
        <p:xfrm>
          <a:off x="7145799" y="466554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90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134348" y="446826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668935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8602046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7202380" y="446376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3525437" y="2112728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2762320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3258185" y="3634921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3738430" y="3634921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4228056" y="3634921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2764734" y="4210552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3258184" y="4210552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3738430" y="4205819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4232409" y="4205819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2762320" y="2957450"/>
            <a:ext cx="76311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61" idx="0"/>
          </p:cNvCxnSpPr>
          <p:nvPr/>
        </p:nvCxnSpPr>
        <p:spPr>
          <a:xfrm flipH="1">
            <a:off x="3258185" y="2957450"/>
            <a:ext cx="258287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3525437" y="2957450"/>
            <a:ext cx="213201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3525437" y="2957450"/>
            <a:ext cx="702619" cy="214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05847"/>
              </p:ext>
            </p:extLst>
          </p:nvPr>
        </p:nvGraphicFramePr>
        <p:xfrm>
          <a:off x="5355934" y="2311347"/>
          <a:ext cx="864476" cy="64286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64286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79938"/>
              </p:ext>
            </p:extLst>
          </p:nvPr>
        </p:nvGraphicFramePr>
        <p:xfrm>
          <a:off x="7580398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3436738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37426"/>
              </p:ext>
            </p:extLst>
          </p:nvPr>
        </p:nvGraphicFramePr>
        <p:xfrm>
          <a:off x="2804928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/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8010364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79878"/>
              </p:ext>
            </p:extLst>
          </p:nvPr>
        </p:nvGraphicFramePr>
        <p:xfrm>
          <a:off x="7378554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153" y="5102078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5167907" y="5085470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7659353" y="5098627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5099180" y="2954215"/>
            <a:ext cx="68899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5568150" y="2954215"/>
            <a:ext cx="220022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71" idx="2"/>
            <a:endCxn id="18" idx="0"/>
          </p:cNvCxnSpPr>
          <p:nvPr/>
        </p:nvCxnSpPr>
        <p:spPr>
          <a:xfrm>
            <a:off x="5788172" y="2954215"/>
            <a:ext cx="242501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71" idx="2"/>
            <a:endCxn id="17" idx="0"/>
          </p:cNvCxnSpPr>
          <p:nvPr/>
        </p:nvCxnSpPr>
        <p:spPr>
          <a:xfrm>
            <a:off x="5788172" y="2954215"/>
            <a:ext cx="705024" cy="21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5099180" y="3628898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5566027" y="3628898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8" idx="2"/>
            <a:endCxn id="80" idx="0"/>
          </p:cNvCxnSpPr>
          <p:nvPr/>
        </p:nvCxnSpPr>
        <p:spPr>
          <a:xfrm flipH="1">
            <a:off x="6030357" y="3628898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7" idx="2"/>
            <a:endCxn id="81" idx="0"/>
          </p:cNvCxnSpPr>
          <p:nvPr/>
        </p:nvCxnSpPr>
        <p:spPr>
          <a:xfrm>
            <a:off x="6493196" y="3628898"/>
            <a:ext cx="2440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5096403" y="4197119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5562958" y="4197119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80" idx="2"/>
            <a:endCxn id="84" idx="0"/>
          </p:cNvCxnSpPr>
          <p:nvPr/>
        </p:nvCxnSpPr>
        <p:spPr>
          <a:xfrm flipH="1">
            <a:off x="6028371" y="4204529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1" idx="2"/>
            <a:endCxn id="86" idx="0"/>
          </p:cNvCxnSpPr>
          <p:nvPr/>
        </p:nvCxnSpPr>
        <p:spPr>
          <a:xfrm>
            <a:off x="6495636" y="4197119"/>
            <a:ext cx="433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5788172" y="2106705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8012636" y="2106705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0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056993"/>
              </p:ext>
            </p:extLst>
          </p:nvPr>
        </p:nvGraphicFramePr>
        <p:xfrm>
          <a:off x="2038112" y="2185485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21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21" y="3034490"/>
            <a:ext cx="462523" cy="4625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51" y="3034490"/>
            <a:ext cx="462523" cy="4625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11" y="3735395"/>
            <a:ext cx="329839" cy="3298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40" y="3735395"/>
            <a:ext cx="329839" cy="329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21" y="990213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5" y="990213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11" y="996236"/>
            <a:ext cx="1479700" cy="984607"/>
          </a:xfrm>
          <a:prstGeom prst="rect">
            <a:avLst/>
          </a:prstGeom>
        </p:spPr>
      </p:pic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61815"/>
              </p:ext>
            </p:extLst>
          </p:nvPr>
        </p:nvGraphicFramePr>
        <p:xfrm>
          <a:off x="1523941" y="4544776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1026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521455" y="4347492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203811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016048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07" y="3040513"/>
            <a:ext cx="462523" cy="4625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89" y="3040513"/>
            <a:ext cx="462523" cy="4625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6" y="3040513"/>
            <a:ext cx="462523" cy="4625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71" y="3040513"/>
            <a:ext cx="462523" cy="4625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6" y="3748828"/>
            <a:ext cx="329839" cy="3298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1" y="3748828"/>
            <a:ext cx="329839" cy="3298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3" y="3744095"/>
            <a:ext cx="329839" cy="3298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02" y="3744095"/>
            <a:ext cx="329839" cy="329839"/>
          </a:xfrm>
          <a:prstGeom prst="rect">
            <a:avLst/>
          </a:prstGeom>
        </p:spPr>
      </p:pic>
      <p:pic>
        <p:nvPicPr>
          <p:cNvPr id="82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1544662" y="4342993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32898"/>
              </p:ext>
            </p:extLst>
          </p:nvPr>
        </p:nvGraphicFramePr>
        <p:xfrm>
          <a:off x="3687870" y="4538753"/>
          <a:ext cx="1828800" cy="3962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</a:tbl>
          </a:graphicData>
        </a:graphic>
      </p:graphicFrame>
      <p:pic>
        <p:nvPicPr>
          <p:cNvPr id="85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211006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3744451" y="4336970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2470350" y="1980843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2" idx="2"/>
            <a:endCxn id="64" idx="0"/>
          </p:cNvCxnSpPr>
          <p:nvPr/>
        </p:nvCxnSpPr>
        <p:spPr>
          <a:xfrm>
            <a:off x="1707233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1" idx="2"/>
            <a:endCxn id="63" idx="0"/>
          </p:cNvCxnSpPr>
          <p:nvPr/>
        </p:nvCxnSpPr>
        <p:spPr>
          <a:xfrm>
            <a:off x="2203098" y="3503036"/>
            <a:ext cx="5828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0" idx="2"/>
            <a:endCxn id="65" idx="0"/>
          </p:cNvCxnSpPr>
          <p:nvPr/>
        </p:nvCxnSpPr>
        <p:spPr>
          <a:xfrm flipH="1">
            <a:off x="2683343" y="3503036"/>
            <a:ext cx="208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9" idx="2"/>
            <a:endCxn id="74" idx="0"/>
          </p:cNvCxnSpPr>
          <p:nvPr/>
        </p:nvCxnSpPr>
        <p:spPr>
          <a:xfrm>
            <a:off x="3172969" y="3503036"/>
            <a:ext cx="4353" cy="24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4" idx="2"/>
            <a:endCxn id="82" idx="0"/>
          </p:cNvCxnSpPr>
          <p:nvPr/>
        </p:nvCxnSpPr>
        <p:spPr>
          <a:xfrm flipH="1">
            <a:off x="1709647" y="4078667"/>
            <a:ext cx="3414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3" idx="2"/>
            <a:endCxn id="54" idx="0"/>
          </p:cNvCxnSpPr>
          <p:nvPr/>
        </p:nvCxnSpPr>
        <p:spPr>
          <a:xfrm flipH="1">
            <a:off x="2203097" y="4078667"/>
            <a:ext cx="5829" cy="2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65" idx="2"/>
            <a:endCxn id="1026" idx="0"/>
          </p:cNvCxnSpPr>
          <p:nvPr/>
        </p:nvCxnSpPr>
        <p:spPr>
          <a:xfrm>
            <a:off x="2683343" y="4073934"/>
            <a:ext cx="3097" cy="27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74" idx="2"/>
            <a:endCxn id="55" idx="0"/>
          </p:cNvCxnSpPr>
          <p:nvPr/>
        </p:nvCxnSpPr>
        <p:spPr>
          <a:xfrm>
            <a:off x="3177322" y="4073934"/>
            <a:ext cx="3711" cy="26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5" idx="2"/>
            <a:endCxn id="62" idx="0"/>
          </p:cNvCxnSpPr>
          <p:nvPr/>
        </p:nvCxnSpPr>
        <p:spPr>
          <a:xfrm flipH="1">
            <a:off x="1707233" y="2703645"/>
            <a:ext cx="763117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5" idx="2"/>
            <a:endCxn id="61" idx="0"/>
          </p:cNvCxnSpPr>
          <p:nvPr/>
        </p:nvCxnSpPr>
        <p:spPr>
          <a:xfrm flipH="1">
            <a:off x="2203098" y="2703645"/>
            <a:ext cx="26725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5" idx="2"/>
            <a:endCxn id="60" idx="0"/>
          </p:cNvCxnSpPr>
          <p:nvPr/>
        </p:nvCxnSpPr>
        <p:spPr>
          <a:xfrm>
            <a:off x="2470350" y="2703645"/>
            <a:ext cx="2132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5" idx="2"/>
            <a:endCxn id="59" idx="0"/>
          </p:cNvCxnSpPr>
          <p:nvPr/>
        </p:nvCxnSpPr>
        <p:spPr>
          <a:xfrm>
            <a:off x="2470350" y="2703645"/>
            <a:ext cx="702619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213778"/>
              </p:ext>
            </p:extLst>
          </p:nvPr>
        </p:nvGraphicFramePr>
        <p:xfrm>
          <a:off x="4168967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5130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22888"/>
              </p:ext>
            </p:extLst>
          </p:nvPr>
        </p:nvGraphicFramePr>
        <p:xfrm>
          <a:off x="6261551" y="2179462"/>
          <a:ext cx="864476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2381651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89758"/>
              </p:ext>
            </p:extLst>
          </p:nvPr>
        </p:nvGraphicFramePr>
        <p:xfrm>
          <a:off x="1749841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4534650" y="4087276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5868"/>
              </p:ext>
            </p:extLst>
          </p:nvPr>
        </p:nvGraphicFramePr>
        <p:xfrm>
          <a:off x="3902840" y="5152738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6691517" y="4097065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186799"/>
              </p:ext>
            </p:extLst>
          </p:nvPr>
        </p:nvGraphicFramePr>
        <p:xfrm>
          <a:off x="6059707" y="5162527"/>
          <a:ext cx="1350620" cy="5181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212" name="Picture 2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601066" y="4970193"/>
            <a:ext cx="1673533" cy="83769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-9890" b="-1"/>
          <a:stretch/>
        </p:blipFill>
        <p:spPr>
          <a:xfrm rot="10800000" flipV="1">
            <a:off x="3980940" y="4953585"/>
            <a:ext cx="1229587" cy="920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9" t="-1" b="-16542"/>
          <a:stretch/>
        </p:blipFill>
        <p:spPr>
          <a:xfrm rot="10800000" flipV="1">
            <a:off x="6340506" y="4966742"/>
            <a:ext cx="815356" cy="97624"/>
          </a:xfrm>
          <a:prstGeom prst="rect">
            <a:avLst/>
          </a:prstGeom>
        </p:spPr>
      </p:pic>
      <p:cxnSp>
        <p:nvCxnSpPr>
          <p:cNvPr id="109" name="Straight Arrow Connector 108"/>
          <p:cNvCxnSpPr>
            <a:stCxn id="171" idx="2"/>
            <a:endCxn id="20" idx="0"/>
          </p:cNvCxnSpPr>
          <p:nvPr/>
        </p:nvCxnSpPr>
        <p:spPr>
          <a:xfrm flipH="1">
            <a:off x="3912213" y="2697622"/>
            <a:ext cx="68899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71" idx="2"/>
            <a:endCxn id="19" idx="0"/>
          </p:cNvCxnSpPr>
          <p:nvPr/>
        </p:nvCxnSpPr>
        <p:spPr>
          <a:xfrm flipH="1">
            <a:off x="4381183" y="2697622"/>
            <a:ext cx="2200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20" idx="2"/>
            <a:endCxn id="41" idx="0"/>
          </p:cNvCxnSpPr>
          <p:nvPr/>
        </p:nvCxnSpPr>
        <p:spPr>
          <a:xfrm>
            <a:off x="3912213" y="3497013"/>
            <a:ext cx="3618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9" idx="2"/>
            <a:endCxn id="42" idx="0"/>
          </p:cNvCxnSpPr>
          <p:nvPr/>
        </p:nvCxnSpPr>
        <p:spPr>
          <a:xfrm flipH="1">
            <a:off x="4379060" y="3497013"/>
            <a:ext cx="2123" cy="2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41" idx="2"/>
            <a:endCxn id="87" idx="0"/>
          </p:cNvCxnSpPr>
          <p:nvPr/>
        </p:nvCxnSpPr>
        <p:spPr>
          <a:xfrm flipH="1">
            <a:off x="3909436" y="4065234"/>
            <a:ext cx="6395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42" idx="2"/>
            <a:endCxn id="85" idx="0"/>
          </p:cNvCxnSpPr>
          <p:nvPr/>
        </p:nvCxnSpPr>
        <p:spPr>
          <a:xfrm flipH="1">
            <a:off x="4375991" y="4065234"/>
            <a:ext cx="3069" cy="271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8" idx="2"/>
            <a:endCxn id="171" idx="0"/>
          </p:cNvCxnSpPr>
          <p:nvPr/>
        </p:nvCxnSpPr>
        <p:spPr>
          <a:xfrm>
            <a:off x="4601205" y="1974820"/>
            <a:ext cx="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47" idx="2"/>
            <a:endCxn id="172" idx="0"/>
          </p:cNvCxnSpPr>
          <p:nvPr/>
        </p:nvCxnSpPr>
        <p:spPr>
          <a:xfrm flipH="1">
            <a:off x="6693789" y="1974820"/>
            <a:ext cx="3280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78765" y="281954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465766" y="3480563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83972" y="3460246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87600" y="4280570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81768" y="3941282"/>
            <a:ext cx="456046" cy="659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r="19752"/>
          <a:stretch/>
        </p:blipFill>
        <p:spPr>
          <a:xfrm>
            <a:off x="12192000" y="4146128"/>
            <a:ext cx="2273287" cy="21784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210362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664886" y="803671"/>
            <a:ext cx="456046" cy="576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B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44" y="3034490"/>
            <a:ext cx="462523" cy="46252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70" y="3742805"/>
            <a:ext cx="329839" cy="329839"/>
          </a:xfrm>
          <a:prstGeom prst="rect">
            <a:avLst/>
          </a:prstGeom>
        </p:spPr>
      </p:pic>
      <p:pic>
        <p:nvPicPr>
          <p:cNvPr id="107" name="Picture 2" descr="Image result for normal distribu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t="35828" r="16714" b="5255"/>
          <a:stretch/>
        </p:blipFill>
        <p:spPr bwMode="auto">
          <a:xfrm>
            <a:off x="4676419" y="4341469"/>
            <a:ext cx="329970" cy="1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Arrow Connector 107"/>
          <p:cNvCxnSpPr>
            <a:stCxn id="171" idx="2"/>
            <a:endCxn id="105" idx="0"/>
          </p:cNvCxnSpPr>
          <p:nvPr/>
        </p:nvCxnSpPr>
        <p:spPr>
          <a:xfrm>
            <a:off x="4601205" y="2697622"/>
            <a:ext cx="242501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5" idx="2"/>
            <a:endCxn id="106" idx="0"/>
          </p:cNvCxnSpPr>
          <p:nvPr/>
        </p:nvCxnSpPr>
        <p:spPr>
          <a:xfrm flipH="1">
            <a:off x="4843390" y="3497013"/>
            <a:ext cx="316" cy="24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6" idx="2"/>
            <a:endCxn id="107" idx="0"/>
          </p:cNvCxnSpPr>
          <p:nvPr/>
        </p:nvCxnSpPr>
        <p:spPr>
          <a:xfrm flipH="1">
            <a:off x="4841404" y="4072644"/>
            <a:ext cx="1986" cy="26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71" idx="2"/>
          </p:cNvCxnSpPr>
          <p:nvPr/>
        </p:nvCxnSpPr>
        <p:spPr>
          <a:xfrm>
            <a:off x="4601205" y="2697622"/>
            <a:ext cx="609322" cy="33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115050" y="822012"/>
            <a:ext cx="2704961" cy="2426650"/>
            <a:chOff x="8185386" y="822012"/>
            <a:chExt cx="2773919" cy="2572520"/>
          </a:xfrm>
        </p:grpSpPr>
        <p:grpSp>
          <p:nvGrpSpPr>
            <p:cNvPr id="14" name="Group 13"/>
            <p:cNvGrpSpPr/>
            <p:nvPr/>
          </p:nvGrpSpPr>
          <p:grpSpPr>
            <a:xfrm>
              <a:off x="8296229" y="933163"/>
              <a:ext cx="2663076" cy="2461369"/>
              <a:chOff x="9609992" y="2549769"/>
              <a:chExt cx="2162913" cy="19740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08457" y="2587358"/>
                <a:ext cx="1864448" cy="1745629"/>
                <a:chOff x="9908457" y="2587358"/>
                <a:chExt cx="1864448" cy="1745629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r="18353"/>
                <a:stretch/>
              </p:blipFill>
              <p:spPr>
                <a:xfrm>
                  <a:off x="9908457" y="2587358"/>
                  <a:ext cx="1864448" cy="1745629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86909" t="21351" r="385" b="29792"/>
                <a:stretch/>
              </p:blipFill>
              <p:spPr>
                <a:xfrm>
                  <a:off x="11429996" y="2607492"/>
                  <a:ext cx="290146" cy="852854"/>
                </a:xfrm>
                <a:prstGeom prst="rect">
                  <a:avLst/>
                </a:prstGeom>
              </p:spPr>
            </p:pic>
          </p:grpSp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3" t="12597" r="83662"/>
              <a:stretch/>
            </p:blipFill>
            <p:spPr>
              <a:xfrm>
                <a:off x="9609992" y="2549769"/>
                <a:ext cx="316523" cy="1974056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8750723" y="3034490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434360" y="3037542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126630" y="3037604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7108590" y="189880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25581" y="3172197"/>
            <a:ext cx="2701388" cy="2481252"/>
            <a:chOff x="8195916" y="3435971"/>
            <a:chExt cx="2770255" cy="2630404"/>
          </a:xfrm>
        </p:grpSpPr>
        <p:grpSp>
          <p:nvGrpSpPr>
            <p:cNvPr id="13" name="Group 12"/>
            <p:cNvGrpSpPr/>
            <p:nvPr/>
          </p:nvGrpSpPr>
          <p:grpSpPr>
            <a:xfrm>
              <a:off x="8284877" y="3435971"/>
              <a:ext cx="2681294" cy="2630404"/>
              <a:chOff x="9595192" y="412375"/>
              <a:chExt cx="2177708" cy="21096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7"/>
              <a:srcRect r="28316"/>
              <a:stretch/>
            </p:blipFill>
            <p:spPr>
              <a:xfrm>
                <a:off x="9896434" y="482179"/>
                <a:ext cx="1876466" cy="186196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5" r="95206"/>
              <a:stretch/>
            </p:blipFill>
            <p:spPr>
              <a:xfrm>
                <a:off x="9595192" y="412375"/>
                <a:ext cx="328737" cy="2109625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8713886" y="5677435"/>
              <a:ext cx="811696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Aliens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3417" y="5678398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Items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146602" y="5675039"/>
              <a:ext cx="753230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TS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119120" y="4518268"/>
              <a:ext cx="2443739" cy="290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Average reward / trial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8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562217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TS0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30" y="1122098"/>
            <a:ext cx="1481095" cy="984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2" y="1122098"/>
            <a:ext cx="1479700" cy="9846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6" y="1122098"/>
            <a:ext cx="1479700" cy="984607"/>
          </a:xfrm>
          <a:prstGeom prst="rect">
            <a:avLst/>
          </a:prstGeom>
        </p:spPr>
      </p:pic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786845" y="2169705"/>
          <a:ext cx="498181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98181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2693199" y="2158167"/>
          <a:ext cx="544920" cy="304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5449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2992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TS2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>
            <a:stCxn id="49" idx="2"/>
            <a:endCxn id="15" idx="0"/>
          </p:cNvCxnSpPr>
          <p:nvPr/>
        </p:nvCxnSpPr>
        <p:spPr>
          <a:xfrm flipH="1">
            <a:off x="1994455" y="2106705"/>
            <a:ext cx="1411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9" idx="2"/>
            <a:endCxn id="103" idx="0"/>
          </p:cNvCxnSpPr>
          <p:nvPr/>
        </p:nvCxnSpPr>
        <p:spPr>
          <a:xfrm flipH="1">
            <a:off x="1035935" y="2106705"/>
            <a:ext cx="959931" cy="63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9" idx="2"/>
            <a:endCxn id="104" idx="0"/>
          </p:cNvCxnSpPr>
          <p:nvPr/>
        </p:nvCxnSpPr>
        <p:spPr>
          <a:xfrm>
            <a:off x="1995866" y="2106705"/>
            <a:ext cx="969793" cy="514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1" name="Table 170"/>
          <p:cNvGraphicFramePr>
            <a:graphicFrameLocks noGrp="1"/>
          </p:cNvGraphicFramePr>
          <p:nvPr>
            <p:extLst/>
          </p:nvPr>
        </p:nvGraphicFramePr>
        <p:xfrm>
          <a:off x="5355934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TS1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72" name="Table 171"/>
          <p:cNvGraphicFramePr>
            <a:graphicFrameLocks noGrp="1"/>
          </p:cNvGraphicFramePr>
          <p:nvPr>
            <p:extLst/>
          </p:nvPr>
        </p:nvGraphicFramePr>
        <p:xfrm>
          <a:off x="9157520" y="2311347"/>
          <a:ext cx="864476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64476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TS2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43" name="Left Brace 142"/>
          <p:cNvSpPr/>
          <p:nvPr/>
        </p:nvSpPr>
        <p:spPr>
          <a:xfrm rot="16200000">
            <a:off x="1905756" y="4222927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84365"/>
              </p:ext>
            </p:extLst>
          </p:nvPr>
        </p:nvGraphicFramePr>
        <p:xfrm>
          <a:off x="1273946" y="5288389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6.25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2" name="Left Brace 191"/>
          <p:cNvSpPr/>
          <p:nvPr/>
        </p:nvSpPr>
        <p:spPr>
          <a:xfrm rot="16200000">
            <a:off x="5721617" y="4219161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3" name="Table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251"/>
              </p:ext>
            </p:extLst>
          </p:nvPr>
        </p:nvGraphicFramePr>
        <p:xfrm>
          <a:off x="5089807" y="5284623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sp>
        <p:nvSpPr>
          <p:cNvPr id="194" name="Left Brace 193"/>
          <p:cNvSpPr/>
          <p:nvPr/>
        </p:nvSpPr>
        <p:spPr>
          <a:xfrm rot="16200000">
            <a:off x="9543526" y="4228950"/>
            <a:ext cx="105417" cy="19716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89911"/>
              </p:ext>
            </p:extLst>
          </p:nvPr>
        </p:nvGraphicFramePr>
        <p:xfrm>
          <a:off x="8911716" y="5294412"/>
          <a:ext cx="1350620" cy="6400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062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</a:tblGrid>
              <a:tr h="433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3.75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9747"/>
              </p:ext>
            </p:extLst>
          </p:nvPr>
        </p:nvGraphicFramePr>
        <p:xfrm>
          <a:off x="107954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7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4941"/>
                  </a:ext>
                </a:extLst>
              </a:tr>
            </a:tbl>
          </a:graphicData>
        </a:graphic>
      </p:graphicFrame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24" y="3238090"/>
            <a:ext cx="462523" cy="46252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01" y="3238090"/>
            <a:ext cx="462523" cy="46252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78" y="3238090"/>
            <a:ext cx="462523" cy="46252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08" y="3238090"/>
            <a:ext cx="462523" cy="4625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111878"/>
            <a:ext cx="282320" cy="28232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3700613"/>
            <a:ext cx="282320" cy="28232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7" y="4530813"/>
            <a:ext cx="282320" cy="282320"/>
          </a:xfrm>
          <a:prstGeom prst="rect">
            <a:avLst/>
          </a:prstGeom>
        </p:spPr>
      </p:pic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08910"/>
              </p:ext>
            </p:extLst>
          </p:nvPr>
        </p:nvGraphicFramePr>
        <p:xfrm>
          <a:off x="4885852" y="3700613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91830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34" y="3238090"/>
            <a:ext cx="462523" cy="4625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1" y="3238090"/>
            <a:ext cx="462523" cy="46252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888" y="3238090"/>
            <a:ext cx="462523" cy="462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18" y="3238090"/>
            <a:ext cx="462523" cy="462523"/>
          </a:xfrm>
          <a:prstGeom prst="rect">
            <a:avLst/>
          </a:prstGeom>
        </p:spPr>
      </p:pic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6371"/>
              </p:ext>
            </p:extLst>
          </p:nvPr>
        </p:nvGraphicFramePr>
        <p:xfrm>
          <a:off x="8669156" y="3700614"/>
          <a:ext cx="1828800" cy="111252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880301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44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36807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780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16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9799"/>
                  </a:ext>
                </a:extLst>
              </a:tr>
            </a:tbl>
          </a:graphicData>
        </a:graphic>
      </p:graphicFrame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8" y="3238091"/>
            <a:ext cx="462523" cy="46252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715" y="3238091"/>
            <a:ext cx="462523" cy="46252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92" y="3238091"/>
            <a:ext cx="462523" cy="46252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2" y="3238091"/>
            <a:ext cx="462523" cy="462523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113328"/>
            <a:ext cx="282320" cy="28232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3702063"/>
            <a:ext cx="282320" cy="28232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71" y="4532263"/>
            <a:ext cx="282320" cy="28232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111879"/>
            <a:ext cx="282320" cy="28232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3700614"/>
            <a:ext cx="282320" cy="28232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35" y="4530814"/>
            <a:ext cx="282320" cy="2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6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01823"/>
              </p:ext>
            </p:extLst>
          </p:nvPr>
        </p:nvGraphicFramePr>
        <p:xfrm>
          <a:off x="1453550" y="3278919"/>
          <a:ext cx="3213088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  <a:gridCol w="803272">
                  <a:extLst>
                    <a:ext uri="{9D8B030D-6E8A-4147-A177-3AD203B41FA5}">
                      <a16:colId xmlns:a16="http://schemas.microsoft.com/office/drawing/2014/main" val="2304176548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+ 2 + 7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+ 8</a:t>
                      </a:r>
                      <a:r>
                        <a:rPr lang="en-US" sz="1200" b="0" baseline="0" dirty="0" smtClean="0"/>
                        <a:t>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10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63" y="4170210"/>
            <a:ext cx="282320" cy="282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8" y="4177448"/>
            <a:ext cx="282320" cy="2823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93" y="4170210"/>
            <a:ext cx="282320" cy="282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40" y="2808348"/>
            <a:ext cx="462523" cy="4625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52" y="2816396"/>
            <a:ext cx="462523" cy="4625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02" y="2824803"/>
            <a:ext cx="462523" cy="4625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14" y="2816396"/>
            <a:ext cx="462523" cy="462523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39624"/>
              </p:ext>
            </p:extLst>
          </p:nvPr>
        </p:nvGraphicFramePr>
        <p:xfrm>
          <a:off x="1452438" y="4487451"/>
          <a:ext cx="3214200" cy="5894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5 + 10 + 3 + 2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+ 8 + 3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 + 2 + 7 + 7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 smtClean="0"/>
                        <a:t>5</a:t>
                      </a:r>
                      <a:endParaRPr lang="en-US" sz="14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38600"/>
              </p:ext>
            </p:extLst>
          </p:nvPr>
        </p:nvGraphicFramePr>
        <p:xfrm>
          <a:off x="1452438" y="1933512"/>
          <a:ext cx="3214200" cy="6199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071400">
                  <a:extLst>
                    <a:ext uri="{9D8B030D-6E8A-4147-A177-3AD203B41FA5}">
                      <a16:colId xmlns:a16="http://schemas.microsoft.com/office/drawing/2014/main" val="1193244783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2140892625"/>
                    </a:ext>
                  </a:extLst>
                </a:gridCol>
                <a:gridCol w="1071400">
                  <a:extLst>
                    <a:ext uri="{9D8B030D-6E8A-4147-A177-3AD203B41FA5}">
                      <a16:colId xmlns:a16="http://schemas.microsoft.com/office/drawing/2014/main" val="55384506"/>
                    </a:ext>
                  </a:extLst>
                </a:gridCol>
              </a:tblGrid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6 + 4</a:t>
                      </a:r>
                      <a:r>
                        <a:rPr lang="en-US" sz="1200" b="0" baseline="0" dirty="0" smtClean="0"/>
                        <a:t> + 5 + 10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 + 8 + 7 + 3</a:t>
                      </a:r>
                      <a:endParaRPr 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7 + 3 + 3 + 2</a:t>
                      </a:r>
                      <a:endParaRPr lang="en-US" sz="12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8222023"/>
                  </a:ext>
                </a:extLst>
              </a:tr>
              <a:tr h="2846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6.25</a:t>
                      </a:r>
                      <a:endParaRPr lang="en-US" sz="16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5</a:t>
                      </a:r>
                      <a:endParaRPr lang="en-US" sz="1600" b="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/>
                        <a:t>3.75</a:t>
                      </a:r>
                      <a:endParaRPr lang="en-US" sz="1600" b="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170450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3" y="1520333"/>
            <a:ext cx="528944" cy="3516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5" y="1520333"/>
            <a:ext cx="528446" cy="35163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30" y="1520333"/>
            <a:ext cx="528446" cy="351633"/>
          </a:xfrm>
          <a:prstGeom prst="rect">
            <a:avLst/>
          </a:prstGeom>
        </p:spPr>
      </p:pic>
      <p:pic>
        <p:nvPicPr>
          <p:cNvPr id="2052" name="Picture 4" descr="https://d2mxuefqeaa7sj.cloudfront.net/s_D45AC11AB6E2ADEDC867B6B5A471ED5793D91F2706D9F30BF34F363E35956FBF_1512173367650_0alien_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79"/>
          <a:stretch/>
        </p:blipFill>
        <p:spPr bwMode="auto">
          <a:xfrm rot="5400000" flipH="1">
            <a:off x="5543787" y="3012293"/>
            <a:ext cx="2122797" cy="26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2mxuefqeaa7sj.cloudfront.net/s_D45AC11AB6E2ADEDC867B6B5A471ED5793D91F2706D9F30BF34F363E35956FBF_1512173421839_0value_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1" r="33612" b="1989"/>
          <a:stretch/>
        </p:blipFill>
        <p:spPr bwMode="auto">
          <a:xfrm rot="16200000">
            <a:off x="6107533" y="1197511"/>
            <a:ext cx="1538651" cy="25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4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23" y="290146"/>
            <a:ext cx="3063051" cy="6126101"/>
          </a:xfrm>
        </p:spPr>
      </p:pic>
      <p:grpSp>
        <p:nvGrpSpPr>
          <p:cNvPr id="11" name="Group 10"/>
          <p:cNvGrpSpPr/>
          <p:nvPr/>
        </p:nvGrpSpPr>
        <p:grpSpPr>
          <a:xfrm>
            <a:off x="6365631" y="495304"/>
            <a:ext cx="899749" cy="128951"/>
            <a:chOff x="6365631" y="530472"/>
            <a:chExt cx="899749" cy="12895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365631" y="545123"/>
              <a:ext cx="88802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383215" y="536331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265380" y="530472"/>
              <a:ext cx="0" cy="123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52850" y="495304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1" y="686198"/>
            <a:ext cx="2705102" cy="54102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43203" y="788782"/>
            <a:ext cx="369277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*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0605" y="4176752"/>
            <a:ext cx="543660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n.s</a:t>
            </a:r>
            <a:r>
              <a:rPr lang="en-US" dirty="0" smtClean="0">
                <a:solidFill>
                  <a:sysClr val="windowText" lastClr="000000"/>
                </a:solidFill>
              </a:rPr>
              <a:t>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6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8"/>
          <a:stretch/>
        </p:blipFill>
        <p:spPr>
          <a:xfrm>
            <a:off x="2799427" y="1972631"/>
            <a:ext cx="2027550" cy="27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02" y="1822825"/>
            <a:ext cx="1370238" cy="2895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2"/>
          <a:stretch/>
        </p:blipFill>
        <p:spPr>
          <a:xfrm>
            <a:off x="6899570" y="1820008"/>
            <a:ext cx="1488890" cy="27551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2056" y="16969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205" y="16969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03315" y="1820008"/>
            <a:ext cx="1462116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Stimulus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7"/>
          <a:stretch/>
        </p:blipFill>
        <p:spPr>
          <a:xfrm>
            <a:off x="1200615" y="1972631"/>
            <a:ext cx="2037972" cy="2743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1318" y="1820008"/>
            <a:ext cx="1517821" cy="19343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TS values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8219" y="16969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32593" r="84018" b="43725"/>
          <a:stretch/>
        </p:blipFill>
        <p:spPr>
          <a:xfrm>
            <a:off x="5374519" y="2734407"/>
            <a:ext cx="196518" cy="7664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32593" r="84018" b="43725"/>
          <a:stretch/>
        </p:blipFill>
        <p:spPr>
          <a:xfrm>
            <a:off x="1266092" y="2760787"/>
            <a:ext cx="215590" cy="7664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682723" y="3080467"/>
            <a:ext cx="614604" cy="1227272"/>
            <a:chOff x="2931511" y="4715837"/>
            <a:chExt cx="614604" cy="12272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6.25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5</a:t>
              </a:r>
            </a:p>
            <a:p>
              <a:endParaRPr lang="en-US" sz="1200" dirty="0">
                <a:solidFill>
                  <a:sysClr val="windowText" lastClr="000000"/>
                </a:solidFill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3.75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36858" y="3080467"/>
            <a:ext cx="614604" cy="1227272"/>
            <a:chOff x="2931511" y="4715837"/>
            <a:chExt cx="614604" cy="122727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54" t="19651" b="30349"/>
            <a:stretch/>
          </p:blipFill>
          <p:spPr>
            <a:xfrm>
              <a:off x="2931511" y="4715837"/>
              <a:ext cx="509232" cy="122727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162521" y="4868459"/>
              <a:ext cx="307394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86321" y="4836454"/>
              <a:ext cx="459794" cy="1104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10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8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6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4</a:t>
              </a:r>
            </a:p>
            <a:p>
              <a:r>
                <a:rPr lang="en-US" sz="1200" dirty="0" smtClean="0">
                  <a:solidFill>
                    <a:sysClr val="windowText" lastClr="000000"/>
                  </a:solidFill>
                </a:rPr>
                <a:t>2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66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14697" y="2002895"/>
            <a:ext cx="5171342" cy="2938263"/>
            <a:chOff x="3050931" y="1602032"/>
            <a:chExt cx="5171342" cy="293826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931" y="1602032"/>
              <a:ext cx="5171342" cy="293826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96054" y="2391508"/>
              <a:ext cx="483577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22731" y="2347547"/>
              <a:ext cx="474783" cy="2901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4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05608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548" y="2877730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2279" y="2877730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4976015" y="1073526"/>
            <a:ext cx="778119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80561" y="1073526"/>
            <a:ext cx="1556238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2"/>
            <a:endCxn id="11" idx="0"/>
          </p:cNvCxnSpPr>
          <p:nvPr/>
        </p:nvCxnSpPr>
        <p:spPr>
          <a:xfrm>
            <a:off x="1683727" y="1891211"/>
            <a:ext cx="0" cy="98651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6" idx="0"/>
          </p:cNvCxnSpPr>
          <p:nvPr/>
        </p:nvCxnSpPr>
        <p:spPr>
          <a:xfrm>
            <a:off x="5365075" y="1891211"/>
            <a:ext cx="863788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6228863" y="1891211"/>
            <a:ext cx="729817" cy="98652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3"/>
            <a:endCxn id="18" idx="1"/>
          </p:cNvCxnSpPr>
          <p:nvPr/>
        </p:nvCxnSpPr>
        <p:spPr>
          <a:xfrm flipV="1">
            <a:off x="2850905" y="1482369"/>
            <a:ext cx="2125110" cy="1804204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242508" y="5019062"/>
            <a:ext cx="1972710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2281" r="2347" b="81503"/>
          <a:stretch/>
        </p:blipFill>
        <p:spPr>
          <a:xfrm>
            <a:off x="1230923" y="1160585"/>
            <a:ext cx="8282354" cy="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1" idx="0"/>
          </p:cNvCxnSpPr>
          <p:nvPr/>
        </p:nvCxnSpPr>
        <p:spPr>
          <a:xfrm rot="5400000">
            <a:off x="6986522" y="3112729"/>
            <a:ext cx="375030" cy="96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5790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85948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34598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3544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44529" y="344612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Select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according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619259" y="1577872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according to 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25123"/>
            <a:chOff x="4997932" y="3293291"/>
            <a:chExt cx="3878347" cy="825123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78" name="Straight Connector 177"/>
          <p:cNvCxnSpPr>
            <a:stCxn id="20" idx="3"/>
          </p:cNvCxnSpPr>
          <p:nvPr/>
        </p:nvCxnSpPr>
        <p:spPr>
          <a:xfrm>
            <a:off x="4196012" y="2518786"/>
            <a:ext cx="2977544" cy="52039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8" idx="2"/>
          </p:cNvCxnSpPr>
          <p:nvPr/>
        </p:nvCxnSpPr>
        <p:spPr>
          <a:xfrm flipV="1">
            <a:off x="7173556" y="2925694"/>
            <a:ext cx="961" cy="22697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2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39774" y="819771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10054" y="815903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6686802" y="2111878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39774" y="2111878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224746"/>
            <a:ext cx="1814042" cy="193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6936730" y="1871375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291619" y="473259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2"/>
            <a:endCxn id="16" idx="0"/>
          </p:cNvCxnSpPr>
          <p:nvPr/>
        </p:nvCxnSpPr>
        <p:spPr>
          <a:xfrm rot="5400000">
            <a:off x="6987001" y="3113210"/>
            <a:ext cx="375033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264329" y="3702132"/>
            <a:ext cx="2849361" cy="1437367"/>
          </a:xfrm>
          <a:prstGeom prst="curvedConnector3">
            <a:avLst>
              <a:gd name="adj1" fmla="val 10802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264329" y="1224746"/>
            <a:ext cx="2080082" cy="3914753"/>
          </a:xfrm>
          <a:prstGeom prst="curvedConnector3">
            <a:avLst>
              <a:gd name="adj1" fmla="val 163826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803103" y="3291747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1"/>
            <a:endCxn id="69" idx="3"/>
          </p:cNvCxnSpPr>
          <p:nvPr/>
        </p:nvCxnSpPr>
        <p:spPr>
          <a:xfrm flipH="1" flipV="1">
            <a:off x="4032681" y="3700590"/>
            <a:ext cx="1202662" cy="89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39385" y="4450484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97063" y="513319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stimulus values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3" y="1226679"/>
            <a:ext cx="1651845" cy="3912820"/>
          </a:xfrm>
          <a:prstGeom prst="curvedConnector3">
            <a:avLst>
              <a:gd name="adj1" fmla="val -13839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639773" y="2518785"/>
            <a:ext cx="1651845" cy="2620713"/>
          </a:xfrm>
          <a:prstGeom prst="curvedConnector3">
            <a:avLst>
              <a:gd name="adj1" fmla="val -1383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803103" y="3700589"/>
            <a:ext cx="1488516" cy="1438909"/>
          </a:xfrm>
          <a:prstGeom prst="curvedConnector3">
            <a:avLst>
              <a:gd name="adj1" fmla="val -15358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9361" y="3604381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Select acc.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action</a:t>
            </a:r>
            <a:b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values</a:t>
            </a:r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557714" y="1569080"/>
            <a:ext cx="3108564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Select accord. to TS values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235343" y="3293289"/>
            <a:ext cx="3878347" cy="832558"/>
            <a:chOff x="4997932" y="3293291"/>
            <a:chExt cx="3878347" cy="832558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308164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293291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20" idx="3"/>
            <a:endCxn id="16" idx="0"/>
          </p:cNvCxnSpPr>
          <p:nvPr/>
        </p:nvCxnSpPr>
        <p:spPr>
          <a:xfrm>
            <a:off x="4196012" y="2518786"/>
            <a:ext cx="2978505" cy="78194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5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44325" y="213102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88229" y="209234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45858" y="2797315"/>
            <a:ext cx="4353168" cy="817691"/>
            <a:chOff x="4809393" y="3777473"/>
            <a:chExt cx="4353168" cy="817691"/>
          </a:xfrm>
        </p:grpSpPr>
        <p:sp>
          <p:nvSpPr>
            <p:cNvPr id="13" name="Rounded Rectangle 12"/>
            <p:cNvSpPr/>
            <p:nvPr/>
          </p:nvSpPr>
          <p:spPr>
            <a:xfrm>
              <a:off x="4809393" y="3777479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97685" y="3777478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985977" y="3777477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809393" y="3777476"/>
              <a:ext cx="4353168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74269" y="3777473"/>
              <a:ext cx="1088292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Item4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864977" y="1505209"/>
            <a:ext cx="97543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4325" y="1505209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Alien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5400563" y="618077"/>
            <a:ext cx="1787666" cy="193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16" idx="0"/>
          </p:cNvCxnSpPr>
          <p:nvPr/>
        </p:nvCxnSpPr>
        <p:spPr>
          <a:xfrm flipH="1">
            <a:off x="4622442" y="2319025"/>
            <a:ext cx="2" cy="4782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8114905" y="1264706"/>
            <a:ext cx="478290" cy="271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36089" y="5381531"/>
            <a:ext cx="1972710" cy="813816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Curved Connector 33"/>
          <p:cNvCxnSpPr>
            <a:stCxn id="18" idx="1"/>
            <a:endCxn id="16" idx="0"/>
          </p:cNvCxnSpPr>
          <p:nvPr/>
        </p:nvCxnSpPr>
        <p:spPr>
          <a:xfrm rot="10800000" flipV="1">
            <a:off x="4622443" y="1912116"/>
            <a:ext cx="3242535" cy="885201"/>
          </a:xfrm>
          <a:prstGeom prst="curvedConnector2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7" idx="3"/>
          </p:cNvCxnSpPr>
          <p:nvPr/>
        </p:nvCxnSpPr>
        <p:spPr>
          <a:xfrm flipV="1">
            <a:off x="5608799" y="3206158"/>
            <a:ext cx="1190227" cy="2582281"/>
          </a:xfrm>
          <a:prstGeom prst="curvedConnector3">
            <a:avLst>
              <a:gd name="adj1" fmla="val 256606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5608799" y="618077"/>
            <a:ext cx="3913787" cy="5170362"/>
          </a:xfrm>
          <a:prstGeom prst="curvedConnector3">
            <a:avLst>
              <a:gd name="adj1" fmla="val 115052"/>
            </a:avLst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079219" y="4089426"/>
            <a:ext cx="1088292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Item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/>
          <p:cNvCxnSpPr>
            <a:stCxn id="16" idx="2"/>
            <a:endCxn id="69" idx="0"/>
          </p:cNvCxnSpPr>
          <p:nvPr/>
        </p:nvCxnSpPr>
        <p:spPr>
          <a:xfrm>
            <a:off x="4622442" y="3615003"/>
            <a:ext cx="923" cy="474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543166" y="3485910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58875" y="3483832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Update</a:t>
            </a:r>
            <a:b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stimulus values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V="1">
            <a:off x="3636089" y="620009"/>
            <a:ext cx="208236" cy="5168429"/>
          </a:xfrm>
          <a:prstGeom prst="curvedConnector3">
            <a:avLst>
              <a:gd name="adj1" fmla="val 1016234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V="1">
            <a:off x="3636089" y="1912117"/>
            <a:ext cx="208236" cy="3876322"/>
          </a:xfrm>
          <a:prstGeom prst="curvedConnector3">
            <a:avLst>
              <a:gd name="adj1" fmla="val 90645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V="1">
            <a:off x="3636089" y="4498269"/>
            <a:ext cx="443130" cy="1290170"/>
          </a:xfrm>
          <a:prstGeom prst="curvedConnector3">
            <a:avLst>
              <a:gd name="adj1" fmla="val 314287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403122" y="1023796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75000"/>
                  </a:schemeClr>
                </a:solidFill>
              </a:rPr>
              <a:t>Select according to TS values</a:t>
            </a:r>
            <a:endParaRPr lang="en-US" sz="16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79659" y="360414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smtClean="0">
                <a:solidFill>
                  <a:schemeClr val="accent6">
                    <a:lumMod val="50000"/>
                  </a:schemeClr>
                </a:solidFill>
              </a:rPr>
              <a:t>Select according to action values</a:t>
            </a:r>
            <a:endParaRPr lang="en-US" sz="16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1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7" idx="1"/>
          </p:cNvCxnSpPr>
          <p:nvPr/>
        </p:nvCxnSpPr>
        <p:spPr>
          <a:xfrm rot="10800000" flipH="1" flipV="1">
            <a:off x="2793598" y="4842625"/>
            <a:ext cx="2094926" cy="662460"/>
          </a:xfrm>
          <a:prstGeom prst="curvedConnector3">
            <a:avLst>
              <a:gd name="adj1" fmla="val -10912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639774" y="1145087"/>
            <a:ext cx="1556238" cy="813816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Context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8563" y="2571889"/>
            <a:ext cx="1705706" cy="1324090"/>
            <a:chOff x="2562462" y="2739564"/>
            <a:chExt cx="1705706" cy="1324090"/>
          </a:xfrm>
        </p:grpSpPr>
        <p:sp>
          <p:nvSpPr>
            <p:cNvPr id="18" name="Rounded Rectangle 17"/>
            <p:cNvSpPr/>
            <p:nvPr/>
          </p:nvSpPr>
          <p:spPr>
            <a:xfrm>
              <a:off x="2562462" y="2739564"/>
              <a:ext cx="1705706" cy="1324090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</a:t>
              </a:r>
            </a:p>
            <a:p>
              <a:pPr algn="ctr"/>
              <a:endParaRPr lang="en-US" sz="2000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736485" y="3167492"/>
              <a:ext cx="1361707" cy="817685"/>
            </a:xfrm>
            <a:prstGeom prst="roundRect">
              <a:avLst/>
            </a:prstGeom>
            <a:solidFill>
              <a:srgbClr val="FFFFFF"/>
            </a:solidFill>
            <a:ln w="889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Stimulus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2" idx="3"/>
            <a:endCxn id="11" idx="1"/>
          </p:cNvCxnSpPr>
          <p:nvPr/>
        </p:nvCxnSpPr>
        <p:spPr>
          <a:xfrm flipV="1">
            <a:off x="4196012" y="1550058"/>
            <a:ext cx="1810115" cy="1937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1" idx="2"/>
            <a:endCxn id="18" idx="0"/>
          </p:cNvCxnSpPr>
          <p:nvPr/>
        </p:nvCxnSpPr>
        <p:spPr>
          <a:xfrm rot="5400000">
            <a:off x="4985867" y="384449"/>
            <a:ext cx="612989" cy="376189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7" idx="3"/>
            <a:endCxn id="162" idx="3"/>
          </p:cNvCxnSpPr>
          <p:nvPr/>
        </p:nvCxnSpPr>
        <p:spPr>
          <a:xfrm flipV="1">
            <a:off x="6861234" y="3411371"/>
            <a:ext cx="1862185" cy="2093714"/>
          </a:xfrm>
          <a:prstGeom prst="curvedConnector3">
            <a:avLst>
              <a:gd name="adj1" fmla="val 115109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7" idx="3"/>
            <a:endCxn id="11" idx="3"/>
          </p:cNvCxnSpPr>
          <p:nvPr/>
        </p:nvCxnSpPr>
        <p:spPr>
          <a:xfrm flipV="1">
            <a:off x="6861234" y="1550058"/>
            <a:ext cx="1479250" cy="3955027"/>
          </a:xfrm>
          <a:prstGeom prst="curvedConnector3">
            <a:avLst>
              <a:gd name="adj1" fmla="val 145767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479127" y="4670252"/>
            <a:ext cx="1899139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11806" y="5412547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Curved Connector 86"/>
          <p:cNvCxnSpPr>
            <a:stCxn id="2" idx="1"/>
            <a:endCxn id="37" idx="1"/>
          </p:cNvCxnSpPr>
          <p:nvPr/>
        </p:nvCxnSpPr>
        <p:spPr>
          <a:xfrm rot="10800000" flipH="1" flipV="1">
            <a:off x="2639774" y="1551995"/>
            <a:ext cx="2248750" cy="3953090"/>
          </a:xfrm>
          <a:prstGeom prst="curvedConnector3">
            <a:avLst>
              <a:gd name="adj1" fmla="val -28543"/>
            </a:avLst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20" idx="1"/>
            <a:endCxn id="37" idx="1"/>
          </p:cNvCxnSpPr>
          <p:nvPr/>
        </p:nvCxnSpPr>
        <p:spPr>
          <a:xfrm rot="10800000" flipH="1" flipV="1">
            <a:off x="2732586" y="3408659"/>
            <a:ext cx="2155938" cy="2096425"/>
          </a:xfrm>
          <a:prstGeom prst="curvedConnector3">
            <a:avLst>
              <a:gd name="adj1" fmla="val -2487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346535" y="2026565"/>
            <a:ext cx="1777116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TS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856287" y="5098177"/>
            <a:ext cx="2048434" cy="851325"/>
            <a:chOff x="5506598" y="5310713"/>
            <a:chExt cx="2048434" cy="851325"/>
          </a:xfrm>
        </p:grpSpPr>
        <p:sp>
          <p:nvSpPr>
            <p:cNvPr id="37" name="Rounded Rectangle 36"/>
            <p:cNvSpPr/>
            <p:nvPr/>
          </p:nvSpPr>
          <p:spPr>
            <a:xfrm>
              <a:off x="5538835" y="5310713"/>
              <a:ext cx="1972710" cy="813816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Feedback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88"/>
            <a:stretch/>
          </p:blipFill>
          <p:spPr>
            <a:xfrm>
              <a:off x="5506598" y="5716521"/>
              <a:ext cx="2048434" cy="44551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006127" y="1141215"/>
            <a:ext cx="2334357" cy="817688"/>
            <a:chOff x="1683727" y="2007291"/>
            <a:chExt cx="2334357" cy="817688"/>
          </a:xfrm>
        </p:grpSpPr>
        <p:sp>
          <p:nvSpPr>
            <p:cNvPr id="8" name="Rounded Rectangle 7"/>
            <p:cNvSpPr/>
            <p:nvPr/>
          </p:nvSpPr>
          <p:spPr>
            <a:xfrm>
              <a:off x="1683727" y="2007294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1846" y="2007293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39965" y="2007292"/>
              <a:ext cx="778119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TS2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83727" y="2007291"/>
              <a:ext cx="2334357" cy="817685"/>
            </a:xfrm>
            <a:prstGeom prst="round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Curved Connector 92"/>
          <p:cNvCxnSpPr>
            <a:stCxn id="69" idx="1"/>
            <a:endCxn id="33" idx="1"/>
          </p:cNvCxnSpPr>
          <p:nvPr/>
        </p:nvCxnSpPr>
        <p:spPr>
          <a:xfrm rot="10800000" flipH="1" flipV="1">
            <a:off x="2793598" y="4842624"/>
            <a:ext cx="2125142" cy="639371"/>
          </a:xfrm>
          <a:prstGeom prst="curvedConnector3">
            <a:avLst>
              <a:gd name="adj1" fmla="val -29788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32586" y="2999817"/>
            <a:ext cx="1361707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Stimulus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Curved Connector 60"/>
          <p:cNvCxnSpPr>
            <a:stCxn id="33" idx="3"/>
            <a:endCxn id="162" idx="3"/>
          </p:cNvCxnSpPr>
          <p:nvPr/>
        </p:nvCxnSpPr>
        <p:spPr>
          <a:xfrm flipV="1">
            <a:off x="6783287" y="3411371"/>
            <a:ext cx="1940132" cy="2070625"/>
          </a:xfrm>
          <a:prstGeom prst="curvedConnector3">
            <a:avLst>
              <a:gd name="adj1" fmla="val 111783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7411806" y="5324626"/>
            <a:ext cx="1783785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Update</a:t>
            </a:r>
            <a:b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0" name="Curved Connector 89"/>
          <p:cNvCxnSpPr>
            <a:stCxn id="20" idx="1"/>
            <a:endCxn id="33" idx="1"/>
          </p:cNvCxnSpPr>
          <p:nvPr/>
        </p:nvCxnSpPr>
        <p:spPr>
          <a:xfrm rot="10800000" flipH="1" flipV="1">
            <a:off x="2732586" y="3408660"/>
            <a:ext cx="2186154" cy="2073336"/>
          </a:xfrm>
          <a:prstGeom prst="curvedConnector3">
            <a:avLst>
              <a:gd name="adj1" fmla="val -28957"/>
            </a:avLst>
          </a:prstGeom>
          <a:ln w="571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61" idx="2"/>
            <a:endCxn id="69" idx="0"/>
          </p:cNvCxnSpPr>
          <p:nvPr/>
        </p:nvCxnSpPr>
        <p:spPr>
          <a:xfrm rot="5400000">
            <a:off x="4788374" y="2438870"/>
            <a:ext cx="614926" cy="3374899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3"/>
            <a:endCxn id="160" idx="1"/>
          </p:cNvCxnSpPr>
          <p:nvPr/>
        </p:nvCxnSpPr>
        <p:spPr>
          <a:xfrm>
            <a:off x="4094293" y="3408660"/>
            <a:ext cx="7507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2793598" y="4433782"/>
            <a:ext cx="1229578" cy="817685"/>
          </a:xfrm>
          <a:prstGeom prst="roundRect">
            <a:avLst/>
          </a:prstGeom>
          <a:solidFill>
            <a:srgbClr val="FFFFFF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Action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4845072" y="2999817"/>
            <a:ext cx="3878347" cy="820396"/>
            <a:chOff x="4997932" y="3299372"/>
            <a:chExt cx="3878347" cy="820396"/>
          </a:xfrm>
        </p:grpSpPr>
        <p:sp>
          <p:nvSpPr>
            <p:cNvPr id="16" name="Rounded Rectangle 15"/>
            <p:cNvSpPr/>
            <p:nvPr/>
          </p:nvSpPr>
          <p:spPr>
            <a:xfrm>
              <a:off x="4997932" y="3300729"/>
              <a:ext cx="3878347" cy="817685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997932" y="3299372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6290734" y="3300726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7585456" y="3302083"/>
              <a:ext cx="1290823" cy="817685"/>
            </a:xfrm>
            <a:prstGeom prst="roundRect">
              <a:avLst/>
            </a:prstGeom>
            <a:solidFill>
              <a:srgbClr val="FFFFFF"/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Action3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3937782" y="3869605"/>
            <a:ext cx="2128733" cy="47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Select according</a:t>
            </a:r>
            <a:b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action values</a:t>
            </a:r>
            <a:endParaRPr lang="en-US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918740" y="5073153"/>
            <a:ext cx="1864547" cy="817685"/>
          </a:xfrm>
          <a:prstGeom prst="roundRect">
            <a:avLst/>
          </a:prstGeom>
          <a:solidFill>
            <a:srgbClr val="FFFFFF"/>
          </a:solidFill>
          <a:ln w="889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Feedback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1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addition, the aliens’ planet goes through different seasons, and aliens will need different things depending on these seasons!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example, one alien might need to swim in a mud puddle in the hot season, but it needs to sleep in a bed during the rainy season in order to grow.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6.googleusercontent.com/j1vwvdcfAmmNxz0ueA2sE4OKeInUdJhpbDe82XIUbFoQOfcnWOEGRhNO-SUFZyjK2KIGfeZ-rLo9V2g6qlFp81pK-7G-W6XOnVu1qeBAquKXITko_veHRRFWsigq9idR_S4YRMI_k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06675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uDtYZEP30U7Ka_b4dn9zROzNZovPJfuQ3jW5CbgMckmp1BeTSPFJZa8TtCwxm_WMO2FDwnhtDE9oZ6AZjd5CmmzZipDuY0Svp_pKTox2g73Bolir-vexBTURAkBJvx3K2O4XBUzf56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06" y="-22839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QAIih4tvdNokdPLd7ASiJY6W21ywliNtGJfiDIAYpt7Ka1dCACTJN51ZW5MzqIL2-yEPnaI5tBwjMToj56OaWxlXFQ9axIx51B3LbWN4snbSic8PMZeyUufo3bweHRO33MeKbu3AH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81" y="14636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3.googleusercontent.com/IQx74va6_KC6ouJB4mxj7x3RhcwWFO0WtzHNztiVOHSAOZIZm2OLskDrQsgA1g_Jk3L6y0YDGBT3IrgcT9mWh38Jx5WjStjCPT95ZztmJdP_DYixc2aLWTlUVvZe_J7Em1zgLbYZc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774" y="185102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iEUnZUDe1ttrAEe6UNwBfXM0JVSYfBk1YR7PHi6284Ud1KTmHBT_EP5PyyUOMCGDpw2JHD3fo3V768TqAipwXJW8OvaMQvk4CpalQTawFJePG9S1Gw_rT700Uh79oT8bNDkvVX1dLH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43" y="16510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lh3.googleusercontent.com/T4yXMuZwhK1WLvkkZR964xrKqTysTSpwnuN5h9a7uNfzTUUlZGjUxd5oHKj9k6ePUoyhRzjxIHnLkroMUFCVGlS9fGnDc0jxGFD9OpS8sPzwY30JXQqisR77HXvTY-RUfknUdKMoE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19" y="201295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2471" y="-71718"/>
            <a:ext cx="4867835" cy="2927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53" y="5065059"/>
            <a:ext cx="1264023" cy="1057835"/>
          </a:xfrm>
          <a:prstGeom prst="rect">
            <a:avLst/>
          </a:prstGeom>
          <a:noFill/>
          <a:ln w="1270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1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20" y="314325"/>
            <a:ext cx="42862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rBdEKKsfVR5d1TZm3xGUyvgc6NYQokSt-yg4kayg_0hMcS6FWX4ZNQLE1ST_kYoZOwezu_5PNJtvyoiRSwCuZC12-3KWc3gm3q6qEwxgnSFlpedkI0Blqo6HpeoWuyEYeIArw6NQW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3" y="10763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4.googleusercontent.com/xO7Y3CK3kJAWpEGeoA0E0Dap-pzoOAP18WYWFdf6CwueELzaCPLxsqwTrtj5yIV2ni_aLsORAfukdIpSsvBpdD7cilq6FERBtjZJLZkeC8F3gEay1g-IsUd9XfoBTO_DuD_ivYDy1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3" y="107632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5.googleusercontent.com/ncrCqkJ_uJDGHAXUGw2kcxFpm2XZW85wcWQnv9UBfwNp100er7ur6MG85HUZ_ksYXxYKEfCYZTqyQGFmxFO8pGWFkHcCSGaewr1H0REM-UsfHqNqvobdoWdjWrm4aEjGU46KmNW5ng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23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lh6.googleusercontent.com/2qHtsHc_VpqyhvGIll17iaZSzhuDlU4WEWunW2sy91zqlG4RPpZojtPpYfe50dKdhSwuV-HVVMqAj8GKSfO38kc6MSrW-rbK1Ak6Uxad0pIgouvfle_6bwD8gEUWtEHyhcWT2ZKaMv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6" y="1076325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hxyeBsaZcUM_HHMce_NxSVEMPF0MIPKgBzguKz9dpERErXaYYy6s7aNomEuu0D8J4BiENZcBmcMEB93QgG0f6zhzQkMkTodPoPHAD7pWWrwbDQ1-Ux2Ds46USfnV59cl_xCmA0h3l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548" y="1076325"/>
            <a:ext cx="20574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lh5.googleusercontent.com/V26v_ZcTbGpZeogEpPZ0gz6d-owmqsGCXI3mOD33bZnkOBWU_6TdDIgp55PHfdtLOW3XROnEaVc5LcswCSX1lvCXKnXewPOdHkA-8JtjMIGHWPCt3Wv0GtdWZmGB26XMuMsrDWfB-w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1" y="10763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qCiPSYgdEHe6sw7s_u9sHE9CV9jwTlnqEvN1brxlOhP3JAI-gqaV3anVZaMOKR0CGGW_7zbzt7ct3w-jkEHGhyN5VEne03W9aqUg9hoB9TuBVOHjC7W00zIQyjpTBlTItEWnREKxgG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86" y="107632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s://lh6.googleusercontent.com/XTCUr6PbgiCoWgexSb_fwSZsH0yVA8hhR4l5RysLbj0DOFruf5R2dk5MjRe3NprkcuC7YuzaY1ofJnqQcjr5y2IpB_TlzyuUKZrIya2bx7PnuBz5W7dZoBXA-SK9dnRGQoEEqu4kFN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191" b="31915" l="7778" r="91778">
                        <a14:foregroundMark x1="21556" y1="18085" x2="18222" y2="22766"/>
                        <a14:foregroundMark x1="17556" y1="15532" x2="24667" y2="16170"/>
                        <a14:foregroundMark x1="25778" y1="22979" x2="23111" y2="25106"/>
                        <a14:foregroundMark x1="76000" y1="28936" x2="86667" y2="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94" t="4092" r="9040" b="68412"/>
          <a:stretch/>
        </p:blipFill>
        <p:spPr bwMode="auto">
          <a:xfrm>
            <a:off x="1538897" y="4646977"/>
            <a:ext cx="3543301" cy="123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715102" y="736638"/>
            <a:ext cx="951058" cy="627942"/>
            <a:chOff x="6823564" y="655676"/>
            <a:chExt cx="951058" cy="6279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backgroundMark x1="89103" y1="80583" x2="91667" y2="854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564" y="655676"/>
              <a:ext cx="951058" cy="6279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951260" y="750627"/>
              <a:ext cx="263856" cy="23656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67044" y="2732452"/>
            <a:ext cx="1590476" cy="1123810"/>
            <a:chOff x="4967044" y="2732452"/>
            <a:chExt cx="1590476" cy="11238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63559" l="0" r="52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4" y="2732452"/>
              <a:ext cx="1590476" cy="1123810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5149755" y="2843089"/>
              <a:ext cx="435681" cy="373235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7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134" y1="21103" x2="8544" y2="90887"/>
                        <a14:foregroundMark x1="19284" y1="15108" x2="18633" y2="12710"/>
                        <a14:foregroundMark x1="80960" y1="8153" x2="93247" y2="96163"/>
                        <a14:foregroundMark x1="92758" y1="8873" x2="95443" y2="19904"/>
                        <a14:foregroundMark x1="82587" y1="37410" x2="82669" y2="95923"/>
                        <a14:foregroundMark x1="14727" y1="90887" x2="20504" y2="60432"/>
                        <a14:foregroundMark x1="23515" y1="77938" x2="27258" y2="72662"/>
                        <a14:foregroundMark x1="10496" y1="11271" x2="13019" y2="17986"/>
                        <a14:foregroundMark x1="84459" y1="44604" x2="92758" y2="42926"/>
                        <a14:foregroundMark x1="7404" y1="78897" x2="2604" y2="87530"/>
                        <a14:foregroundMark x1="4963" y1="79856" x2="895" y2="70264"/>
                        <a14:foregroundMark x1="9439" y1="19424" x2="12042" y2="22062"/>
                        <a14:foregroundMark x1="44345" y1="46283" x2="59886" y2="44604"/>
                        <a14:foregroundMark x1="92433" y1="38129" x2="97966" y2="78657"/>
                        <a14:foregroundMark x1="14890" y1="18705" x2="13751" y2="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4" t="1328" r="-4287" b="-1328"/>
          <a:stretch/>
        </p:blipFill>
        <p:spPr>
          <a:xfrm>
            <a:off x="298450" y="894616"/>
            <a:ext cx="3965819" cy="39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4" b="88491" l="6091" r="94727">
                        <a14:foregroundMark x1="11273" y1="64706" x2="24455" y2="85081"/>
                        <a14:foregroundMark x1="12545" y1="86104" x2="25818" y2="65729"/>
                        <a14:foregroundMark x1="48364" y1="63001" x2="48818" y2="84143"/>
                        <a14:foregroundMark x1="37909" y1="77323" x2="58455" y2="76726"/>
                        <a14:foregroundMark x1="40182" y1="82864" x2="54273" y2="85678"/>
                        <a14:foregroundMark x1="79182" y1="65132" x2="79909" y2="85081"/>
                        <a14:foregroundMark x1="67364" y1="78602" x2="90545" y2="77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8" t="61493" r="5047" b="12063"/>
          <a:stretch/>
        </p:blipFill>
        <p:spPr>
          <a:xfrm>
            <a:off x="5729921" y="2291806"/>
            <a:ext cx="5838825" cy="1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6922935" y="2870420"/>
            <a:ext cx="1884460" cy="1892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377" b="96305" l="31678" r="47729">
                        <a14:foregroundMark x1="32829" y1="82677" x2="33798" y2="82011"/>
                        <a14:foregroundMark x1="33253" y1="86614" x2="34464" y2="86130"/>
                        <a14:foregroundMark x1="38340" y1="84494" x2="40703" y2="84313"/>
                        <a14:foregroundMark x1="37311" y1="79285" x2="38038" y2="79770"/>
                        <a14:foregroundMark x1="41732" y1="81526" x2="42277" y2="79891"/>
                        <a14:foregroundMark x1="39370" y1="82859" x2="40218" y2="85463"/>
                        <a14:foregroundMark x1="45124" y1="82193" x2="46275" y2="81526"/>
                        <a14:foregroundMark x1="44458" y1="85342" x2="45488" y2="85766"/>
                        <a14:foregroundMark x1="37735" y1="88795" x2="39612" y2="90127"/>
                        <a14:foregroundMark x1="39612" y1="91096" x2="41127" y2="89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76" t="78322" r="51353" b="3631"/>
          <a:stretch/>
        </p:blipFill>
        <p:spPr>
          <a:xfrm>
            <a:off x="9048818" y="2157613"/>
            <a:ext cx="1884460" cy="18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0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722"/>
            <a:ext cx="12192000" cy="6256556"/>
          </a:xfrm>
          <a:prstGeom prst="rect">
            <a:avLst/>
          </a:prstGeom>
          <a:effectLst>
            <a:glow rad="1905000">
              <a:schemeClr val="accent1">
                <a:alpha val="85000"/>
              </a:schemeClr>
            </a:glow>
            <a:reflection stA="28000" endPos="65000" dist="50800" dir="5400000" sy="-100000" algn="bl" rotWithShape="0"/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-1199539" y="-458517"/>
            <a:ext cx="14434275" cy="8760305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0" b="94949" l="3150" r="968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25" y="2899131"/>
            <a:ext cx="2419688" cy="1886213"/>
          </a:xfrm>
          <a:prstGeom prst="rect">
            <a:avLst/>
          </a:prstGeom>
        </p:spPr>
      </p:pic>
      <p:pic>
        <p:nvPicPr>
          <p:cNvPr id="3074" name="Picture 2" descr="Image result for umbrel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73" b="10077"/>
          <a:stretch/>
        </p:blipFill>
        <p:spPr bwMode="auto">
          <a:xfrm>
            <a:off x="8035205" y="2105025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15500" y1="28750" x2="15500" y2="28000"/>
                        <a14:backgroundMark x1="18500" y1="28500" x2="18500" y2="27750"/>
                        <a14:backgroundMark x1="29750" y1="25500" x2="29750" y2="26250"/>
                        <a14:backgroundMark x1="32000" y1="26000" x2="32500" y2="25750"/>
                        <a14:backgroundMark x1="34500" y1="25750" x2="34750" y2="25750"/>
                        <a14:backgroundMark x1="15000" y1="35250" x2="15750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7" t="18924" r="5033" b="11827"/>
          <a:stretch/>
        </p:blipFill>
        <p:spPr bwMode="auto">
          <a:xfrm>
            <a:off x="4371975" y="571500"/>
            <a:ext cx="34575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56" b="93778" l="7111" r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4576613"/>
            <a:ext cx="2143424" cy="2143424"/>
          </a:xfrm>
          <a:prstGeom prst="rect">
            <a:avLst/>
          </a:prstGeom>
        </p:spPr>
      </p:pic>
      <p:pic>
        <p:nvPicPr>
          <p:cNvPr id="1026" name="Picture 2" descr="http://assets.inhabitat.com/wp-content/blogs.dir/1/files/2012/03/golden-pothos-plant-537x337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5568" y1="29970" x2="35940" y2="29674"/>
                        <a14:backgroundMark x1="58473" y1="36202" x2="57356" y2="35312"/>
                        <a14:backgroundMark x1="64991" y1="44807" x2="66853" y2="44510"/>
                        <a14:backgroundMark x1="31657" y1="45994" x2="32588" y2="44214"/>
                        <a14:backgroundMark x1="29609" y1="58457" x2="30354" y2="57270"/>
                        <a14:backgroundMark x1="39106" y1="24926" x2="38920" y2="22552"/>
                        <a14:backgroundMark x1="32961" y1="30861" x2="31844" y2="30861"/>
                        <a14:backgroundMark x1="44320" y1="26409" x2="46369" y2="21958"/>
                        <a14:backgroundMark x1="41341" y1="30861" x2="41713" y2="29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1" t="10980" r="22091" b="8011"/>
          <a:stretch/>
        </p:blipFill>
        <p:spPr bwMode="auto">
          <a:xfrm>
            <a:off x="4667251" y="3781425"/>
            <a:ext cx="28765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320" l="0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96" y="1421345"/>
            <a:ext cx="951058" cy="627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38" b="9676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69" y="1563735"/>
            <a:ext cx="3411831" cy="4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446"/>
            <a:ext cx="4000000" cy="40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4" y="294792"/>
            <a:ext cx="4000000" cy="40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1429000"/>
            <a:ext cx="4000000" cy="400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53829" y="2797429"/>
            <a:ext cx="4000000" cy="4034216"/>
            <a:chOff x="4839118" y="2655793"/>
            <a:chExt cx="4000000" cy="4034216"/>
          </a:xfrm>
        </p:grpSpPr>
        <p:grpSp>
          <p:nvGrpSpPr>
            <p:cNvPr id="3" name="Group 2"/>
            <p:cNvGrpSpPr/>
            <p:nvPr/>
          </p:nvGrpSpPr>
          <p:grpSpPr>
            <a:xfrm>
              <a:off x="4839118" y="2690009"/>
              <a:ext cx="4000000" cy="4000000"/>
              <a:chOff x="4839118" y="2690009"/>
              <a:chExt cx="4000000" cy="4000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118" y="2690009"/>
                <a:ext cx="4000000" cy="40000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971192" y="2775567"/>
                <a:ext cx="3784390" cy="3811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38" b="96769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6024" y="2655793"/>
              <a:ext cx="3086187" cy="401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28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17543</TotalTime>
  <Words>410</Words>
  <Application>Microsoft Office PowerPoint</Application>
  <PresentationFormat>Widescreen</PresentationFormat>
  <Paragraphs>296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 Psychology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maria</cp:lastModifiedBy>
  <cp:revision>105</cp:revision>
  <dcterms:created xsi:type="dcterms:W3CDTF">2017-06-28T23:25:12Z</dcterms:created>
  <dcterms:modified xsi:type="dcterms:W3CDTF">2018-05-07T03:45:25Z</dcterms:modified>
</cp:coreProperties>
</file>